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4"/>
  </p:normalViewPr>
  <p:slideViewPr>
    <p:cSldViewPr snapToGrid="0">
      <p:cViewPr varScale="1">
        <p:scale>
          <a:sx n="108" d="100"/>
          <a:sy n="108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002C5-FE96-4F55-9AE5-4CD02D975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7620DB-3C61-D98C-61AE-BA8355976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26423-9AC6-D248-8B2D-C64E114E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8D7C2-2340-FD87-B62C-EA7EA0411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76D6D5-65AA-4C91-6DE2-8489E4509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01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036D0-51FA-E449-979D-3AC42189F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391354-6F8E-BFA2-F092-A0E8203489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F022D-5408-A4E8-5A24-615EFFE63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2C0CE-2A25-40E1-7E2F-4B07DA11A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707D3-FA32-CFC5-B51A-07732661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599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F58A22-D6E5-2EA9-5D54-BC8A9F1336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B89B4F-25F9-4FDB-09DB-C02717EE81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BEA89D-485C-A86E-2B74-C635A8BCC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BE159-F8AF-DA25-8E28-CCDD1802B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CC966-AC0F-684B-F4CF-90FA3E23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22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16014-5655-2DE1-645F-ACD94B1B5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3977E-BFD3-D1B2-123E-43118E8F1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4F0ED-25AB-0778-573B-DAAA09471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F978F-112E-E466-F7FD-82FBDC82B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FE209-A34A-8812-0AC5-54B77E1FF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9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275CA-CA6F-2270-2A47-49B14166A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46D28-BCAE-C8B7-6003-3E7B0AE90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2647C-4057-0D0A-5FDA-DA7B7F56C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F87BE-7F80-EC3C-1F95-A924A5755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4C367-4F5C-A81E-AF2E-240F32EE3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594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8E5A1-DC09-C21D-4811-3DF899B4C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D317A-9A2D-712A-8555-5B45329CD8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F0D8B-D216-B0A9-631A-94BB3E4931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401663-8669-30B6-CA32-778EB56E2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DD8E80-006A-9F3A-C7C9-3A88450A9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126CDB-0DEC-CE42-91E9-E671B013C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10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ED193-B276-D2C7-46D6-56E75801C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45CB6F-F178-3CF1-E14F-E11289472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5F877C-A498-6172-4BD0-A6936BECF5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0B98DC-DB65-5B9E-CBEA-2633C5BF26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458273-F722-2C24-165A-0BC22CB33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4AF51C-0D80-396A-1E6C-9E36AC6C3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9B03EE-31AC-960A-AF14-6E34C33CC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432728-C26E-8BC9-F4E2-3A360AF58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255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4D007-090A-3FE5-5DB5-1C042AE29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0CD375-0492-8BDB-E7FB-671B9627C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5CC21-110D-860B-C0B0-B0833143D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95D776-9FE9-B6E5-B0A7-6CB1C669E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103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E7625A-8364-F74F-95B3-6FFF87817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89E0FA-77B3-2515-D05A-7130B2B53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7EBFA9-EC36-3621-9D47-1206FEF47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53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C4D65-F04F-5E12-52F2-CF83C3572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CB5C3-8F26-D806-8416-2206E5304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E7CD48-A1E2-C48E-041B-997431D70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98C905-3D0A-BEBA-E539-34C4DBAC6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675D08-BB35-4A52-68C0-E11CA21D5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15E170-4F94-B936-D800-DCFE47758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542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CE2B7-45B3-7951-B455-B95C36522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101BF2-C8F5-1E10-1F6A-F955B22D66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A25F0D-91BB-66A0-4702-63305BECD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40B413-87E8-1599-4D60-ADB55B0AB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B2FFB-26B0-F473-0256-89D79D348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A378D1-BF70-B198-446D-6B755E395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22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BCD8C3-3712-AD3F-AB1A-13130118A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C6E48-1BC5-5B5B-F654-17615C38B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F5A86-D821-1B82-B78D-FCD0F4DA8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2D18A-BCF5-C54F-B1B9-38F145AFDBAA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32A5B-2402-FA48-1751-96655594C0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9CB4F-54AB-4E48-B87D-475C0BFEE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BF629-66CB-9B40-91E4-ED80E8AB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94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603C835-2E38-6E5C-25A0-6A8B9BB5C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chemeClr val="bg1"/>
                </a:solidFill>
              </a:rPr>
              <a:t>CactusCon 2022 Badge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1592F5-CD73-2745-8C79-105BA8A429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Badge Overview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A82868-B52E-7BFE-C0CC-62CC19711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4715" y="5096845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263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3AD41DB-DF9F-49BC-85AE-6AB1840A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AE64F-2BD2-118D-E10D-99CEB77B1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9978"/>
            <a:ext cx="4391024" cy="1173700"/>
          </a:xfrm>
        </p:spPr>
        <p:txBody>
          <a:bodyPr anchor="t">
            <a:normAutofit/>
          </a:bodyPr>
          <a:lstStyle/>
          <a:p>
            <a:r>
              <a:rPr lang="en-US" sz="3700">
                <a:solidFill>
                  <a:schemeClr val="bg1"/>
                </a:solidFill>
              </a:rPr>
              <a:t>CactusCon 2022 Badge</a:t>
            </a:r>
          </a:p>
        </p:txBody>
      </p:sp>
      <p:pic>
        <p:nvPicPr>
          <p:cNvPr id="5" name="Content Placeholder 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42C75FAD-4B31-AA58-2994-F39048579F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54" b="14615"/>
          <a:stretch/>
        </p:blipFill>
        <p:spPr>
          <a:xfrm>
            <a:off x="20" y="-1"/>
            <a:ext cx="12191980" cy="3984912"/>
          </a:xfrm>
          <a:custGeom>
            <a:avLst/>
            <a:gdLst/>
            <a:ahLst/>
            <a:cxnLst/>
            <a:rect l="l" t="t" r="r" b="b"/>
            <a:pathLst>
              <a:path w="12192000" h="3984912">
                <a:moveTo>
                  <a:pt x="0" y="0"/>
                </a:moveTo>
                <a:lnTo>
                  <a:pt x="12192000" y="0"/>
                </a:lnTo>
                <a:lnTo>
                  <a:pt x="12192000" y="566059"/>
                </a:lnTo>
                <a:lnTo>
                  <a:pt x="12192000" y="794037"/>
                </a:lnTo>
                <a:lnTo>
                  <a:pt x="12192000" y="2336800"/>
                </a:lnTo>
                <a:lnTo>
                  <a:pt x="12192000" y="2631227"/>
                </a:lnTo>
                <a:lnTo>
                  <a:pt x="12192000" y="3908712"/>
                </a:lnTo>
                <a:lnTo>
                  <a:pt x="9439275" y="3984912"/>
                </a:lnTo>
                <a:lnTo>
                  <a:pt x="5572127" y="3737262"/>
                </a:lnTo>
                <a:lnTo>
                  <a:pt x="0" y="3908712"/>
                </a:lnTo>
                <a:lnTo>
                  <a:pt x="0" y="2631227"/>
                </a:lnTo>
                <a:lnTo>
                  <a:pt x="0" y="2336800"/>
                </a:lnTo>
                <a:lnTo>
                  <a:pt x="0" y="794037"/>
                </a:lnTo>
                <a:lnTo>
                  <a:pt x="0" y="566059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4AE1828-51FD-4AD7-BCF6-9AF5C696C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542C7CD-02BE-4ADE-8D2F-DFB759D71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40A04EE-8E37-4C28-B09B-A9593A4AA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773FC8A-72F0-8341-FDC0-D3DACEA77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4201" y="4669978"/>
            <a:ext cx="5692774" cy="1173700"/>
          </a:xfrm>
        </p:spPr>
        <p:txBody>
          <a:bodyPr>
            <a:normAutofit/>
          </a:bodyPr>
          <a:lstStyle/>
          <a:p>
            <a:endParaRPr lang="en-US" sz="240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823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4EF821-7604-0E3A-4384-E7BB3F517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Artwork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22DE2A8-1DA6-B801-2305-C4D53AAD24C8}"/>
              </a:ext>
            </a:extLst>
          </p:cNvPr>
          <p:cNvSpPr txBox="1"/>
          <p:nvPr/>
        </p:nvSpPr>
        <p:spPr>
          <a:xfrm>
            <a:off x="897769" y="1909192"/>
            <a:ext cx="4586513" cy="3647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Designed based on t-shirt artwork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Mixed PCB Layers (FR4/Copper/Silkscreen/Soldermask)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text, helmet&#10;&#10;Description automatically generated">
            <a:extLst>
              <a:ext uri="{FF2B5EF4-FFF2-40B4-BE49-F238E27FC236}">
                <a16:creationId xmlns:a16="http://schemas.microsoft.com/office/drawing/2014/main" id="{A98B73C7-64C0-4A07-DCE9-70D0EB36A6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5" b="10881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729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F9F8BE-6351-BFA0-181C-BD486E3F9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Hardware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7F047F5-39F0-B8D6-649D-4383F65EF260}"/>
              </a:ext>
            </a:extLst>
          </p:cNvPr>
          <p:cNvSpPr txBox="1"/>
          <p:nvPr/>
        </p:nvSpPr>
        <p:spPr>
          <a:xfrm>
            <a:off x="897769" y="1909192"/>
            <a:ext cx="4586513" cy="3647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Microcontroller: ESP32-S2 WROVER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Wireless Communications: WIFI (2.4Ghz)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Power: 3.3V (Battery + USB – voltage regulator)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Battery: 1x rechargeable Li-Ion 14500 (onboard charging via USB)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Indicators: 2x reverse mount RGB LED, 1 reverse mount LED, power and charging LEDs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Input: 5x push buttons (rear)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I/O: 43 GPIO pins (22 usable)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Programming: USB to Serial TTL (onboard) – </a:t>
            </a:r>
            <a:r>
              <a:rPr lang="en-US" sz="1700" dirty="0" err="1">
                <a:solidFill>
                  <a:schemeClr val="bg1"/>
                </a:solidFill>
              </a:rPr>
              <a:t>MicroUSB</a:t>
            </a:r>
            <a:endParaRPr lang="en-US" sz="17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B72766F2-92D5-D378-4F94-642FC60D8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991" r="2" b="5964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75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259A6F-253B-BC86-D79A-A42FDA282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Extensibility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8A26106-A6CF-E533-FF0D-ACDCB1855B9F}"/>
              </a:ext>
            </a:extLst>
          </p:cNvPr>
          <p:cNvSpPr txBox="1"/>
          <p:nvPr/>
        </p:nvSpPr>
        <p:spPr>
          <a:xfrm>
            <a:off x="1295400" y="2288833"/>
            <a:ext cx="4800600" cy="3711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Support for SSD1306 display (rear)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Expansion PCB (rear mounted)</a:t>
            </a:r>
          </a:p>
        </p:txBody>
      </p:sp>
      <p:pic>
        <p:nvPicPr>
          <p:cNvPr id="5" name="Content Placeholder 4" descr="A picture containing text, electronics, circuit, green&#10;&#10;Description automatically generated">
            <a:extLst>
              <a:ext uri="{FF2B5EF4-FFF2-40B4-BE49-F238E27FC236}">
                <a16:creationId xmlns:a16="http://schemas.microsoft.com/office/drawing/2014/main" id="{3A1B5FFF-5A44-6010-DEEC-DCFDDDEAB7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5521" y="0"/>
            <a:ext cx="2886478" cy="3385899"/>
          </a:xfrm>
          <a:prstGeom prst="rect">
            <a:avLst/>
          </a:prstGeom>
        </p:spPr>
      </p:pic>
      <p:pic>
        <p:nvPicPr>
          <p:cNvPr id="7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F1F3F1B5-1895-2AFF-3712-C837DDD82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5631" y="3472094"/>
            <a:ext cx="2556359" cy="3385906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2905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3040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122</Words>
  <Application>Microsoft Office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CactusCon 2022 Badge</vt:lpstr>
      <vt:lpstr>CactusCon 2022 Badge</vt:lpstr>
      <vt:lpstr>Artwork</vt:lpstr>
      <vt:lpstr>Hardware</vt:lpstr>
      <vt:lpstr>Extensibility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CactusCon 2022 Badge</dc:title>
  <dc:creator>Carl Fugate</dc:creator>
  <cp:lastModifiedBy>Kevin Bennett</cp:lastModifiedBy>
  <cp:revision>4</cp:revision>
  <dcterms:created xsi:type="dcterms:W3CDTF">2022-11-07T16:58:07Z</dcterms:created>
  <dcterms:modified xsi:type="dcterms:W3CDTF">2022-11-07T18:12:07Z</dcterms:modified>
</cp:coreProperties>
</file>

<file path=docProps/thumbnail.jpeg>
</file>